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6C25BF-1ABA-4AEB-BAEB-C66A41142A32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14AD6802-686A-4424-9F65-D9920AC2D111}">
      <dgm:prSet phldrT="[Текст]"/>
      <dgm:spPr/>
      <dgm:t>
        <a:bodyPr/>
        <a:lstStyle/>
        <a:p>
          <a:r>
            <a:rPr lang="en-US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  <a:endParaRPr lang="ru-RU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B49AD38-C339-4FA5-ABF2-16D422A2FE93}" type="parTrans" cxnId="{87106209-5406-4991-ABC1-5A814E5AC275}">
      <dgm:prSet/>
      <dgm:spPr/>
      <dgm:t>
        <a:bodyPr/>
        <a:lstStyle/>
        <a:p>
          <a:endParaRPr lang="ru-RU"/>
        </a:p>
      </dgm:t>
    </dgm:pt>
    <dgm:pt modelId="{86E802A9-A92E-4EBB-ADA0-691A85FF67B9}" type="sibTrans" cxnId="{87106209-5406-4991-ABC1-5A814E5AC275}">
      <dgm:prSet/>
      <dgm:spPr/>
      <dgm:t>
        <a:bodyPr/>
        <a:lstStyle/>
        <a:p>
          <a:endParaRPr lang="ru-RU"/>
        </a:p>
      </dgm:t>
    </dgm:pt>
    <dgm:pt modelId="{E4A6180B-0003-4A81-BB30-56D0950B4226}">
      <dgm:prSet phldrT="[Текст]"/>
      <dgm:spPr/>
      <dgm:t>
        <a:bodyPr/>
        <a:lstStyle/>
        <a:p>
          <a:r>
            <a:rPr lang="en-US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Project</a:t>
          </a:r>
          <a:endParaRPr lang="ru-RU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0B4046C-C989-4A34-AA94-3943F1967B3D}" type="parTrans" cxnId="{5776C3D3-7F51-4EDA-91A9-E655AFE98839}">
      <dgm:prSet/>
      <dgm:spPr/>
      <dgm:t>
        <a:bodyPr/>
        <a:lstStyle/>
        <a:p>
          <a:endParaRPr lang="ru-RU"/>
        </a:p>
      </dgm:t>
    </dgm:pt>
    <dgm:pt modelId="{E51AA136-13D1-49DE-866B-3945FBF0ED02}" type="sibTrans" cxnId="{5776C3D3-7F51-4EDA-91A9-E655AFE98839}">
      <dgm:prSet/>
      <dgm:spPr/>
      <dgm:t>
        <a:bodyPr/>
        <a:lstStyle/>
        <a:p>
          <a:endParaRPr lang="ru-RU"/>
        </a:p>
      </dgm:t>
    </dgm:pt>
    <dgm:pt modelId="{93C7C397-412D-45DD-86AF-006F59F98BE6}">
      <dgm:prSet phldrT="[Текст]"/>
      <dgm:spPr/>
      <dgm:t>
        <a:bodyPr/>
        <a:lstStyle/>
        <a:p>
          <a:r>
            <a:rPr lang="en-US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Conclusion </a:t>
          </a:r>
          <a:endParaRPr lang="ru-RU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AC7708-92AD-4F60-B29C-CF6AA8FE5C3D}" type="parTrans" cxnId="{03CC4C86-1C46-411A-8BC5-1251D9F72DB1}">
      <dgm:prSet/>
      <dgm:spPr/>
      <dgm:t>
        <a:bodyPr/>
        <a:lstStyle/>
        <a:p>
          <a:endParaRPr lang="ru-RU"/>
        </a:p>
      </dgm:t>
    </dgm:pt>
    <dgm:pt modelId="{9B4A869C-FEE8-4B65-9D2F-C867E6422FB5}" type="sibTrans" cxnId="{03CC4C86-1C46-411A-8BC5-1251D9F72DB1}">
      <dgm:prSet/>
      <dgm:spPr/>
      <dgm:t>
        <a:bodyPr/>
        <a:lstStyle/>
        <a:p>
          <a:endParaRPr lang="ru-RU"/>
        </a:p>
      </dgm:t>
    </dgm:pt>
    <dgm:pt modelId="{8C8E5834-B123-462C-A13E-033063D652FB}" type="pres">
      <dgm:prSet presAssocID="{446C25BF-1ABA-4AEB-BAEB-C66A41142A32}" presName="Name0" presStyleCnt="0">
        <dgm:presLayoutVars>
          <dgm:dir/>
          <dgm:resizeHandles val="exact"/>
        </dgm:presLayoutVars>
      </dgm:prSet>
      <dgm:spPr/>
    </dgm:pt>
    <dgm:pt modelId="{62B0AAEA-0438-461D-A3A1-F74012F2C181}" type="pres">
      <dgm:prSet presAssocID="{14AD6802-686A-4424-9F65-D9920AC2D111}" presName="composite" presStyleCnt="0"/>
      <dgm:spPr/>
    </dgm:pt>
    <dgm:pt modelId="{B343F575-ACAB-4316-BCC9-B1EFE75F986D}" type="pres">
      <dgm:prSet presAssocID="{14AD6802-686A-4424-9F65-D9920AC2D111}" presName="rect1" presStyleLbl="trAlignAcc1" presStyleIdx="0" presStyleCnt="3">
        <dgm:presLayoutVars>
          <dgm:bulletEnabled val="1"/>
        </dgm:presLayoutVars>
      </dgm:prSet>
      <dgm:spPr/>
    </dgm:pt>
    <dgm:pt modelId="{1D3996B6-BD17-4BAB-A375-A002316BC822}" type="pres">
      <dgm:prSet presAssocID="{14AD6802-686A-4424-9F65-D9920AC2D111}" presName="rect2" presStyleLbl="fgImgPlace1" presStyleIdx="0" presStyleCnt="3" custScaleX="9852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420164E4-FBF5-4257-8C2D-9A91A573497B}" type="pres">
      <dgm:prSet presAssocID="{86E802A9-A92E-4EBB-ADA0-691A85FF67B9}" presName="sibTrans" presStyleCnt="0"/>
      <dgm:spPr/>
    </dgm:pt>
    <dgm:pt modelId="{347FCBE2-38CE-4C05-BF9B-193AD320AD2A}" type="pres">
      <dgm:prSet presAssocID="{E4A6180B-0003-4A81-BB30-56D0950B4226}" presName="composite" presStyleCnt="0"/>
      <dgm:spPr/>
    </dgm:pt>
    <dgm:pt modelId="{C7F04651-71B9-4470-9362-518B10696C02}" type="pres">
      <dgm:prSet presAssocID="{E4A6180B-0003-4A81-BB30-56D0950B4226}" presName="rect1" presStyleLbl="trAlignAcc1" presStyleIdx="1" presStyleCnt="3">
        <dgm:presLayoutVars>
          <dgm:bulletEnabled val="1"/>
        </dgm:presLayoutVars>
      </dgm:prSet>
      <dgm:spPr/>
    </dgm:pt>
    <dgm:pt modelId="{A0A1D06A-454C-4A25-A2AB-C051B8555FF5}" type="pres">
      <dgm:prSet presAssocID="{E4A6180B-0003-4A81-BB30-56D0950B4226}" presName="rect2" presStyleLbl="fgImgPlace1" presStyleIdx="1" presStyleCnt="3" custLinFactNeighborX="1710"/>
      <dgm:spPr>
        <a:blipFill dpi="0" rotWithShape="1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t="2" r="-31190" b="-17217"/>
          </a:stretch>
        </a:blipFill>
      </dgm:spPr>
    </dgm:pt>
    <dgm:pt modelId="{318617BE-17AB-49F5-B6B9-E1A866D1C808}" type="pres">
      <dgm:prSet presAssocID="{E51AA136-13D1-49DE-866B-3945FBF0ED02}" presName="sibTrans" presStyleCnt="0"/>
      <dgm:spPr/>
    </dgm:pt>
    <dgm:pt modelId="{65D9EA28-A5BD-458A-9699-2D22A6711F22}" type="pres">
      <dgm:prSet presAssocID="{93C7C397-412D-45DD-86AF-006F59F98BE6}" presName="composite" presStyleCnt="0"/>
      <dgm:spPr/>
    </dgm:pt>
    <dgm:pt modelId="{97D5D546-7EEB-47F1-8EED-BA8FC4178B5C}" type="pres">
      <dgm:prSet presAssocID="{93C7C397-412D-45DD-86AF-006F59F98BE6}" presName="rect1" presStyleLbl="tr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0D6D0EF-D98E-42E6-9D85-C9262E1D6FE7}" type="pres">
      <dgm:prSet presAssocID="{93C7C397-412D-45DD-86AF-006F59F98BE6}" presName="rect2" presStyleLbl="fgImgPlace1" presStyleIdx="2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</dgm:ptLst>
  <dgm:cxnLst>
    <dgm:cxn modelId="{98E89B04-8FE9-41EE-8B48-CCAEFCAFF2D9}" type="presOf" srcId="{93C7C397-412D-45DD-86AF-006F59F98BE6}" destId="{97D5D546-7EEB-47F1-8EED-BA8FC4178B5C}" srcOrd="0" destOrd="0" presId="urn:microsoft.com/office/officeart/2008/layout/PictureStrips"/>
    <dgm:cxn modelId="{39B16177-2B12-448F-845C-5E4539A2658C}" type="presOf" srcId="{446C25BF-1ABA-4AEB-BAEB-C66A41142A32}" destId="{8C8E5834-B123-462C-A13E-033063D652FB}" srcOrd="0" destOrd="0" presId="urn:microsoft.com/office/officeart/2008/layout/PictureStrips"/>
    <dgm:cxn modelId="{87106209-5406-4991-ABC1-5A814E5AC275}" srcId="{446C25BF-1ABA-4AEB-BAEB-C66A41142A32}" destId="{14AD6802-686A-4424-9F65-D9920AC2D111}" srcOrd="0" destOrd="0" parTransId="{0B49AD38-C339-4FA5-ABF2-16D422A2FE93}" sibTransId="{86E802A9-A92E-4EBB-ADA0-691A85FF67B9}"/>
    <dgm:cxn modelId="{5776C3D3-7F51-4EDA-91A9-E655AFE98839}" srcId="{446C25BF-1ABA-4AEB-BAEB-C66A41142A32}" destId="{E4A6180B-0003-4A81-BB30-56D0950B4226}" srcOrd="1" destOrd="0" parTransId="{E0B4046C-C989-4A34-AA94-3943F1967B3D}" sibTransId="{E51AA136-13D1-49DE-866B-3945FBF0ED02}"/>
    <dgm:cxn modelId="{03CC4C86-1C46-411A-8BC5-1251D9F72DB1}" srcId="{446C25BF-1ABA-4AEB-BAEB-C66A41142A32}" destId="{93C7C397-412D-45DD-86AF-006F59F98BE6}" srcOrd="2" destOrd="0" parTransId="{ECAC7708-92AD-4F60-B29C-CF6AA8FE5C3D}" sibTransId="{9B4A869C-FEE8-4B65-9D2F-C867E6422FB5}"/>
    <dgm:cxn modelId="{86A7539C-26EE-4E4E-9ADF-BC54FE84DC3D}" type="presOf" srcId="{14AD6802-686A-4424-9F65-D9920AC2D111}" destId="{B343F575-ACAB-4316-BCC9-B1EFE75F986D}" srcOrd="0" destOrd="0" presId="urn:microsoft.com/office/officeart/2008/layout/PictureStrips"/>
    <dgm:cxn modelId="{0A790214-3F19-4933-8693-EBF365DB2581}" type="presOf" srcId="{E4A6180B-0003-4A81-BB30-56D0950B4226}" destId="{C7F04651-71B9-4470-9362-518B10696C02}" srcOrd="0" destOrd="0" presId="urn:microsoft.com/office/officeart/2008/layout/PictureStrips"/>
    <dgm:cxn modelId="{10FEE937-B639-4670-AFC9-6AD326E0DC44}" type="presParOf" srcId="{8C8E5834-B123-462C-A13E-033063D652FB}" destId="{62B0AAEA-0438-461D-A3A1-F74012F2C181}" srcOrd="0" destOrd="0" presId="urn:microsoft.com/office/officeart/2008/layout/PictureStrips"/>
    <dgm:cxn modelId="{E25C655F-B0EF-4013-A51B-986BACAE0FA1}" type="presParOf" srcId="{62B0AAEA-0438-461D-A3A1-F74012F2C181}" destId="{B343F575-ACAB-4316-BCC9-B1EFE75F986D}" srcOrd="0" destOrd="0" presId="urn:microsoft.com/office/officeart/2008/layout/PictureStrips"/>
    <dgm:cxn modelId="{C1111730-8CF7-4CB5-AAD3-52B3D3CD44D3}" type="presParOf" srcId="{62B0AAEA-0438-461D-A3A1-F74012F2C181}" destId="{1D3996B6-BD17-4BAB-A375-A002316BC822}" srcOrd="1" destOrd="0" presId="urn:microsoft.com/office/officeart/2008/layout/PictureStrips"/>
    <dgm:cxn modelId="{334E3E29-DD60-451E-A332-77BA7DA5EE97}" type="presParOf" srcId="{8C8E5834-B123-462C-A13E-033063D652FB}" destId="{420164E4-FBF5-4257-8C2D-9A91A573497B}" srcOrd="1" destOrd="0" presId="urn:microsoft.com/office/officeart/2008/layout/PictureStrips"/>
    <dgm:cxn modelId="{2417F765-78E6-4303-8123-5D8CEF391B32}" type="presParOf" srcId="{8C8E5834-B123-462C-A13E-033063D652FB}" destId="{347FCBE2-38CE-4C05-BF9B-193AD320AD2A}" srcOrd="2" destOrd="0" presId="urn:microsoft.com/office/officeart/2008/layout/PictureStrips"/>
    <dgm:cxn modelId="{0FA49D38-277C-4450-B95A-C249473BB070}" type="presParOf" srcId="{347FCBE2-38CE-4C05-BF9B-193AD320AD2A}" destId="{C7F04651-71B9-4470-9362-518B10696C02}" srcOrd="0" destOrd="0" presId="urn:microsoft.com/office/officeart/2008/layout/PictureStrips"/>
    <dgm:cxn modelId="{C96B928B-9F0E-4A0F-A462-CDC05E79F329}" type="presParOf" srcId="{347FCBE2-38CE-4C05-BF9B-193AD320AD2A}" destId="{A0A1D06A-454C-4A25-A2AB-C051B8555FF5}" srcOrd="1" destOrd="0" presId="urn:microsoft.com/office/officeart/2008/layout/PictureStrips"/>
    <dgm:cxn modelId="{39C158E5-79F9-49BD-8E8F-6C3CC7FB38E6}" type="presParOf" srcId="{8C8E5834-B123-462C-A13E-033063D652FB}" destId="{318617BE-17AB-49F5-B6B9-E1A866D1C808}" srcOrd="3" destOrd="0" presId="urn:microsoft.com/office/officeart/2008/layout/PictureStrips"/>
    <dgm:cxn modelId="{1B328C7D-44B8-45FF-9AAB-8488643A1950}" type="presParOf" srcId="{8C8E5834-B123-462C-A13E-033063D652FB}" destId="{65D9EA28-A5BD-458A-9699-2D22A6711F22}" srcOrd="4" destOrd="0" presId="urn:microsoft.com/office/officeart/2008/layout/PictureStrips"/>
    <dgm:cxn modelId="{A01D9107-5BDB-4060-A8CA-BB23681077E0}" type="presParOf" srcId="{65D9EA28-A5BD-458A-9699-2D22A6711F22}" destId="{97D5D546-7EEB-47F1-8EED-BA8FC4178B5C}" srcOrd="0" destOrd="0" presId="urn:microsoft.com/office/officeart/2008/layout/PictureStrips"/>
    <dgm:cxn modelId="{F27319EF-44E7-42D8-973D-49CC65D0A550}" type="presParOf" srcId="{65D9EA28-A5BD-458A-9699-2D22A6711F22}" destId="{30D6D0EF-D98E-42E6-9D85-C9262E1D6FE7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43F575-ACAB-4316-BCC9-B1EFE75F986D}">
      <dsp:nvSpPr>
        <dsp:cNvPr id="0" name=""/>
        <dsp:cNvSpPr/>
      </dsp:nvSpPr>
      <dsp:spPr>
        <a:xfrm>
          <a:off x="2454685" y="359045"/>
          <a:ext cx="4887610" cy="1527378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544" tIns="217170" rIns="217170" bIns="217170" numCol="1" spcCol="1270" anchor="ctr" anchorCtr="0">
          <a:noAutofit/>
        </a:bodyPr>
        <a:lstStyle/>
        <a:p>
          <a:pPr lvl="0" algn="l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7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  <a:endParaRPr lang="ru-RU" sz="5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54685" y="359045"/>
        <a:ext cx="4887610" cy="1527378"/>
      </dsp:txXfrm>
    </dsp:sp>
    <dsp:sp modelId="{1D3996B6-BD17-4BAB-A375-A002316BC822}">
      <dsp:nvSpPr>
        <dsp:cNvPr id="0" name=""/>
        <dsp:cNvSpPr/>
      </dsp:nvSpPr>
      <dsp:spPr>
        <a:xfrm>
          <a:off x="2258903" y="138424"/>
          <a:ext cx="1053426" cy="16037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F04651-71B9-4470-9362-518B10696C02}">
      <dsp:nvSpPr>
        <dsp:cNvPr id="0" name=""/>
        <dsp:cNvSpPr/>
      </dsp:nvSpPr>
      <dsp:spPr>
        <a:xfrm>
          <a:off x="2458619" y="2281845"/>
          <a:ext cx="4887610" cy="1527378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544" tIns="217170" rIns="217170" bIns="217170" numCol="1" spcCol="1270" anchor="ctr" anchorCtr="0">
          <a:noAutofit/>
        </a:bodyPr>
        <a:lstStyle/>
        <a:p>
          <a:pPr lvl="0" algn="l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7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Project</a:t>
          </a:r>
          <a:endParaRPr lang="ru-RU" sz="5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58619" y="2281845"/>
        <a:ext cx="4887610" cy="1527378"/>
      </dsp:txXfrm>
    </dsp:sp>
    <dsp:sp modelId="{A0A1D06A-454C-4A25-A2AB-C051B8555FF5}">
      <dsp:nvSpPr>
        <dsp:cNvPr id="0" name=""/>
        <dsp:cNvSpPr/>
      </dsp:nvSpPr>
      <dsp:spPr>
        <a:xfrm>
          <a:off x="2273252" y="2061224"/>
          <a:ext cx="1069164" cy="1603747"/>
        </a:xfrm>
        <a:prstGeom prst="rect">
          <a:avLst/>
        </a:prstGeom>
        <a:blipFill dpi="0" rotWithShape="1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t="2" r="-31190" b="-17217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D5D546-7EEB-47F1-8EED-BA8FC4178B5C}">
      <dsp:nvSpPr>
        <dsp:cNvPr id="0" name=""/>
        <dsp:cNvSpPr/>
      </dsp:nvSpPr>
      <dsp:spPr>
        <a:xfrm>
          <a:off x="2458619" y="4204645"/>
          <a:ext cx="4887610" cy="1527378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544" tIns="217170" rIns="217170" bIns="217170" numCol="1" spcCol="1270" anchor="ctr" anchorCtr="0">
          <a:noAutofit/>
        </a:bodyPr>
        <a:lstStyle/>
        <a:p>
          <a:pPr lvl="0" algn="l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7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Conclusion </a:t>
          </a:r>
          <a:endParaRPr lang="ru-RU" sz="5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58619" y="4204645"/>
        <a:ext cx="4887610" cy="1527378"/>
      </dsp:txXfrm>
    </dsp:sp>
    <dsp:sp modelId="{30D6D0EF-D98E-42E6-9D85-C9262E1D6FE7}">
      <dsp:nvSpPr>
        <dsp:cNvPr id="0" name=""/>
        <dsp:cNvSpPr/>
      </dsp:nvSpPr>
      <dsp:spPr>
        <a:xfrm>
          <a:off x="2254969" y="3984023"/>
          <a:ext cx="1069164" cy="1603747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e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03316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7076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539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248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78724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6790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7401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6093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2724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48572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409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4ABA113-E6BD-450B-A86C-DC56407C8A61}" type="datetimeFigureOut">
              <a:rPr lang="ru-RU" smtClean="0"/>
              <a:t>21.11.2020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CE15E3C-DEC6-48F8-A375-7A7A173E215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6605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orient="horz" pos="1368">
          <p15:clr>
            <a:srgbClr val="F26B43"/>
          </p15:clr>
        </p15:guide>
        <p15:guide id="4294967295" orient="horz" pos="1440">
          <p15:clr>
            <a:srgbClr val="F26B43"/>
          </p15:clr>
        </p15:guide>
        <p15:guide id="4294967295" orient="horz" pos="3696">
          <p15:clr>
            <a:srgbClr val="F26B43"/>
          </p15:clr>
        </p15:guide>
        <p15:guide id="4294967295" orient="horz" pos="432">
          <p15:clr>
            <a:srgbClr val="F26B43"/>
          </p15:clr>
        </p15:guide>
        <p15:guide id="4294967295" orient="horz" pos="1512">
          <p15:clr>
            <a:srgbClr val="F26B43"/>
          </p15:clr>
        </p15:guide>
        <p15:guide id="4294967295" pos="6912">
          <p15:clr>
            <a:srgbClr val="F26B43"/>
          </p15:clr>
        </p15:guide>
        <p15:guide id="4294967295" pos="936">
          <p15:clr>
            <a:srgbClr val="F26B43"/>
          </p15:clr>
        </p15:guide>
        <p15:guide id="4294967295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128" y="1407998"/>
            <a:ext cx="6461364" cy="36345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76492" y="4499397"/>
            <a:ext cx="227017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Course: Educational Practice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Student: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Ondiris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Bibisara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Group: SE2001</a:t>
            </a:r>
          </a:p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Instructor: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Aidana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Kalakova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3047742" y="6036948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Astana IT university</a:t>
            </a:r>
          </a:p>
          <a:p>
            <a:pPr algn="ctr"/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2020 year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9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400050"/>
            <a:ext cx="9601200" cy="14859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1018998"/>
              </p:ext>
            </p:extLst>
          </p:nvPr>
        </p:nvGraphicFramePr>
        <p:xfrm>
          <a:off x="1371600" y="1143000"/>
          <a:ext cx="9601200" cy="5870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939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1618488"/>
            <a:ext cx="5829300" cy="3886200"/>
          </a:xfrm>
        </p:spPr>
      </p:pic>
      <p:sp>
        <p:nvSpPr>
          <p:cNvPr id="5" name="TextBox 4"/>
          <p:cNvSpPr txBox="1"/>
          <p:nvPr/>
        </p:nvSpPr>
        <p:spPr>
          <a:xfrm>
            <a:off x="1371600" y="2171700"/>
            <a:ext cx="472744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OLX - an online ad platform that engages people to buy, sell, or exchange goods and services.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purpose of the project is to show all information about a person and action.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711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8025" t="9200" r="9400" b="9600"/>
          <a:stretch/>
        </p:blipFill>
        <p:spPr>
          <a:xfrm>
            <a:off x="1216152" y="1976628"/>
            <a:ext cx="6695165" cy="370332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19050" t="21466" r="30400" b="19066"/>
          <a:stretch/>
        </p:blipFill>
        <p:spPr>
          <a:xfrm>
            <a:off x="5824728" y="2037588"/>
            <a:ext cx="6163056" cy="40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7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753" t="57932" r="43039" b="8517"/>
          <a:stretch/>
        </p:blipFill>
        <p:spPr>
          <a:xfrm>
            <a:off x="2565220" y="1752525"/>
            <a:ext cx="3366055" cy="175442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20475" t="39200" r="54850" b="7333"/>
          <a:stretch/>
        </p:blipFill>
        <p:spPr>
          <a:xfrm>
            <a:off x="7893652" y="3334741"/>
            <a:ext cx="2201000" cy="268267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l="20325" t="43735" r="54850" b="7066"/>
          <a:stretch/>
        </p:blipFill>
        <p:spPr>
          <a:xfrm>
            <a:off x="9730416" y="4035400"/>
            <a:ext cx="2263701" cy="252358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/>
          <a:srcRect l="20250" t="43200" r="54550" b="7200"/>
          <a:stretch/>
        </p:blipFill>
        <p:spPr>
          <a:xfrm>
            <a:off x="5982880" y="3724559"/>
            <a:ext cx="2393024" cy="264941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/>
          <a:srcRect l="20475" t="50666" r="61075" b="15200"/>
          <a:stretch/>
        </p:blipFill>
        <p:spPr>
          <a:xfrm>
            <a:off x="1247093" y="3561589"/>
            <a:ext cx="2249424" cy="234086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7"/>
          <a:srcRect l="20325" t="54800" r="61000" b="8000"/>
          <a:stretch/>
        </p:blipFill>
        <p:spPr>
          <a:xfrm>
            <a:off x="3528060" y="4035400"/>
            <a:ext cx="2276856" cy="255117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8"/>
          <a:srcRect l="20324" t="58533" r="35276" b="7734"/>
          <a:stretch/>
        </p:blipFill>
        <p:spPr>
          <a:xfrm>
            <a:off x="5982880" y="854220"/>
            <a:ext cx="5539573" cy="2367419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9"/>
          <a:srcRect l="8100" t="63467" r="82075" b="21867"/>
          <a:stretch/>
        </p:blipFill>
        <p:spPr>
          <a:xfrm>
            <a:off x="1247093" y="1942289"/>
            <a:ext cx="1197864" cy="100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20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0175" t="32800" r="12475" b="34400"/>
          <a:stretch/>
        </p:blipFill>
        <p:spPr>
          <a:xfrm>
            <a:off x="1693350" y="1914144"/>
            <a:ext cx="9279450" cy="25420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20324" t="70800" r="9701" b="21867"/>
          <a:stretch/>
        </p:blipFill>
        <p:spPr>
          <a:xfrm>
            <a:off x="1693350" y="5029200"/>
            <a:ext cx="9772276" cy="57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0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268" y="1311878"/>
            <a:ext cx="4733544" cy="4733544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390" y="4188210"/>
            <a:ext cx="2990088" cy="168192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969746"/>
            <a:ext cx="2361393" cy="177548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208" y="2140516"/>
            <a:ext cx="2549228" cy="1433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67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6976" y="2862072"/>
            <a:ext cx="9601200" cy="14859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attention </a:t>
            </a:r>
            <a:endParaRPr lang="ru-RU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295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263</TotalTime>
  <Words>68</Words>
  <Application>Microsoft Office PowerPoint</Application>
  <PresentationFormat>Широкоэкранный</PresentationFormat>
  <Paragraphs>19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Franklin Gothic Book</vt:lpstr>
      <vt:lpstr>Times New Roman</vt:lpstr>
      <vt:lpstr>Crop</vt:lpstr>
      <vt:lpstr>Презентация PowerPoint</vt:lpstr>
      <vt:lpstr>Agenda</vt:lpstr>
      <vt:lpstr>Introduction</vt:lpstr>
      <vt:lpstr>Project</vt:lpstr>
      <vt:lpstr>Project</vt:lpstr>
      <vt:lpstr>Project</vt:lpstr>
      <vt:lpstr>Conclusion</vt:lpstr>
      <vt:lpstr>Thanks for attention 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Acer</dc:creator>
  <cp:lastModifiedBy>Acer</cp:lastModifiedBy>
  <cp:revision>10</cp:revision>
  <dcterms:created xsi:type="dcterms:W3CDTF">2020-11-21T06:05:07Z</dcterms:created>
  <dcterms:modified xsi:type="dcterms:W3CDTF">2020-11-21T10:28:54Z</dcterms:modified>
</cp:coreProperties>
</file>

<file path=docProps/thumbnail.jpeg>
</file>